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21F8AFB-3AB1-4310-9D97-5D6701F2F089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07.05.2020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FBD354D-44AB-44FA-A43B-2D7CB6A8688C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895AD0C-6B77-4775-9252-8AF8DDCC634E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07.05.2020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B535290-E62A-483A-9337-3C38AEDB0711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edytować format tekstu tytułu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  <p:pic>
        <p:nvPicPr>
          <p:cNvPr id="84" name="Obraz 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914400" y="424080"/>
            <a:ext cx="1076040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i="1" strike="noStrike" spc="-1">
                <a:solidFill>
                  <a:srgbClr val="EC2CBA"/>
                </a:solidFill>
                <a:latin typeface="Times New Roman"/>
              </a:rPr>
              <a:t>„Bajeczka o motylku” </a:t>
            </a:r>
            <a:endParaRPr lang="pl-PL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3600" b="1" i="1" strike="noStrike" spc="-1">
                <a:solidFill>
                  <a:srgbClr val="EC2CBA"/>
                </a:solidFill>
                <a:latin typeface="Times New Roman"/>
              </a:rPr>
              <a:t>czyli jak z gąsienicy powstał piękny motyl </a:t>
            </a:r>
            <a:endParaRPr lang="pl-PL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i="1" strike="noStrike" spc="-1">
                <a:solidFill>
                  <a:srgbClr val="EC2CBA"/>
                </a:solidFill>
                <a:latin typeface="Times New Roman"/>
              </a:rPr>
              <a:t>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i="1" strike="noStrike" spc="-1">
                <a:solidFill>
                  <a:srgbClr val="EC2CBA"/>
                </a:solidFill>
                <a:latin typeface="Times New Roman"/>
              </a:rPr>
              <a:t> </a:t>
            </a:r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az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702360" y="662760"/>
            <a:ext cx="1099908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400" b="1" i="1" strike="noStrike" spc="-1">
                <a:solidFill>
                  <a:srgbClr val="385623"/>
                </a:solidFill>
                <a:latin typeface="Times New Roman"/>
              </a:rPr>
              <a:t>Podejdźcie dzieci do mnie na chwileczkę, 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400" b="1" i="1" strike="noStrike" spc="-1">
                <a:solidFill>
                  <a:srgbClr val="385623"/>
                </a:solidFill>
                <a:latin typeface="Times New Roman"/>
              </a:rPr>
              <a:t>opowiem wam zaraz krótką bajeczkę. 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400" b="1" i="1" strike="noStrike" spc="-1">
                <a:solidFill>
                  <a:srgbClr val="385623"/>
                </a:solidFill>
                <a:latin typeface="Times New Roman"/>
              </a:rPr>
              <a:t>O motylku kolorowym zaraz się dowiecie, 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400" b="1" i="1" strike="noStrike" spc="-1">
                <a:solidFill>
                  <a:srgbClr val="385623"/>
                </a:solidFill>
                <a:latin typeface="Times New Roman"/>
              </a:rPr>
              <a:t>co się zastanawiał skąd się wziął na świecie? 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400" b="1" i="1" strike="noStrike" spc="-1">
                <a:solidFill>
                  <a:srgbClr val="385623"/>
                </a:solidFill>
                <a:latin typeface="Times New Roman"/>
              </a:rPr>
              <a:t>A teraz słuchaj uważnie drogi kolego, 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400" b="1" i="1" strike="noStrike" spc="-1">
                <a:solidFill>
                  <a:srgbClr val="385623"/>
                </a:solidFill>
                <a:latin typeface="Times New Roman"/>
              </a:rPr>
              <a:t>bo wszystko zaczęło się dnia pewnego… 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8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85400" y="2539440"/>
            <a:ext cx="7328160" cy="26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0" i="1" strike="noStrike" spc="-1">
                <a:solidFill>
                  <a:srgbClr val="0070C0"/>
                </a:solidFill>
                <a:latin typeface="Times New Roman"/>
              </a:rPr>
              <a:t>Gdy motyla mama jajeczka na listkach składała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0" i="1" strike="noStrike" spc="-1">
                <a:solidFill>
                  <a:srgbClr val="0070C0"/>
                </a:solidFill>
                <a:latin typeface="Times New Roman"/>
              </a:rPr>
              <a:t>i nikomu się zbliżyć do nich nie pozwalała.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0" i="1" strike="noStrike" spc="-1">
                <a:solidFill>
                  <a:srgbClr val="0070C0"/>
                </a:solidFill>
                <a:latin typeface="Times New Roman"/>
              </a:rPr>
              <a:t> 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90" name="Obraz 5"/>
          <p:cNvPicPr/>
          <p:nvPr/>
        </p:nvPicPr>
        <p:blipFill>
          <a:blip r:embed="rId3" cstate="print"/>
          <a:stretch/>
        </p:blipFill>
        <p:spPr>
          <a:xfrm>
            <a:off x="7633080" y="821520"/>
            <a:ext cx="3961800" cy="549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az 8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437400" y="424080"/>
            <a:ext cx="5538960" cy="52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FFF2CC"/>
                </a:solidFill>
                <a:latin typeface="Times New Roman"/>
              </a:rPr>
              <a:t>Z tych małych jajeczek gąsienice się powykluwały,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FFF2CC"/>
                </a:solidFill>
                <a:latin typeface="Times New Roman"/>
              </a:rPr>
              <a:t>i listki dookoła ciągle obgryzały,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FFF2CC"/>
                </a:solidFill>
                <a:latin typeface="Times New Roman"/>
              </a:rPr>
              <a:t>Bo głodomory z nich były niebywałe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FFF2CC"/>
                </a:solidFill>
                <a:latin typeface="Times New Roman"/>
              </a:rPr>
              <a:t>i zawsze brzuszki lubiły mieć napęczniałe…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93" name="Obraz 11"/>
          <p:cNvPicPr/>
          <p:nvPr/>
        </p:nvPicPr>
        <p:blipFill>
          <a:blip r:embed="rId3" cstate="print"/>
          <a:stretch/>
        </p:blipFill>
        <p:spPr>
          <a:xfrm>
            <a:off x="6944400" y="185400"/>
            <a:ext cx="4571280" cy="629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az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264960" y="231840"/>
            <a:ext cx="6042600" cy="606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2F5597"/>
                </a:solidFill>
                <a:latin typeface="Times New Roman"/>
              </a:rPr>
              <a:t>Gdy urosły już odrobinę,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2F5597"/>
                </a:solidFill>
                <a:latin typeface="Times New Roman"/>
              </a:rPr>
              <a:t>to postanowiły odpocząć chwilę. Znalazły pod gałązką zakątek mały, gdzie dookoła kokonem się poowijały.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2F5597"/>
                </a:solidFill>
                <a:latin typeface="Times New Roman"/>
              </a:rPr>
              <a:t>I tak w tym kokonie przez tygodni kilka, siedziała sobie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2F5597"/>
                </a:solidFill>
                <a:latin typeface="Times New Roman"/>
              </a:rPr>
              <a:t>poczwarka motylka…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96" name="Obraz 5"/>
          <p:cNvPicPr/>
          <p:nvPr/>
        </p:nvPicPr>
        <p:blipFill>
          <a:blip r:embed="rId3" cstate="print"/>
          <a:stretch/>
        </p:blipFill>
        <p:spPr>
          <a:xfrm>
            <a:off x="6825240" y="231840"/>
            <a:ext cx="4849200" cy="639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az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317880" y="317880"/>
            <a:ext cx="5658480" cy="52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b="1" i="1" strike="noStrike" spc="-1">
                <a:solidFill>
                  <a:srgbClr val="385623"/>
                </a:solidFill>
                <a:latin typeface="Times New Roman"/>
              </a:rPr>
              <a:t>Aż w końcu kokon popękał wszędzie, i zaraz z niego motylek będzie. Wyszedł powoli, nóżki rozprostował, Zaczął nagle latać, w powietrzu „szybował”, a potem kolorowe skrzydełka wystawił do słonka… 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99" name="Obraz 5"/>
          <p:cNvPicPr/>
          <p:nvPr/>
        </p:nvPicPr>
        <p:blipFill>
          <a:blip r:embed="rId3" cstate="print"/>
          <a:stretch/>
        </p:blipFill>
        <p:spPr>
          <a:xfrm>
            <a:off x="6944400" y="467280"/>
            <a:ext cx="4491720" cy="59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50">
        <p:wipe dir="l"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az 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768600" y="212040"/>
            <a:ext cx="7394400" cy="13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250000"/>
              </a:lnSpc>
            </a:pPr>
            <a:r>
              <a:rPr lang="pl-PL" sz="3200" b="1" i="1" strike="noStrike" spc="-1">
                <a:solidFill>
                  <a:srgbClr val="548235"/>
                </a:solidFill>
                <a:latin typeface="Times New Roman"/>
              </a:rPr>
              <a:t>Motylków zaraz będzie cała pełna łąka… </a:t>
            </a:r>
            <a:endParaRPr lang="pl-PL" sz="3200" b="0" strike="noStrike" spc="-1">
              <a:latin typeface="Arial"/>
            </a:endParaRPr>
          </a:p>
        </p:txBody>
      </p:sp>
      <p:pic>
        <p:nvPicPr>
          <p:cNvPr id="102" name="Obraz 17"/>
          <p:cNvPicPr/>
          <p:nvPr/>
        </p:nvPicPr>
        <p:blipFill>
          <a:blip r:embed="rId3"/>
          <a:stretch/>
        </p:blipFill>
        <p:spPr>
          <a:xfrm>
            <a:off x="7832160" y="501840"/>
            <a:ext cx="3736800" cy="2611800"/>
          </a:xfrm>
          <a:prstGeom prst="rect">
            <a:avLst/>
          </a:prstGeom>
          <a:ln>
            <a:noFill/>
          </a:ln>
        </p:spPr>
      </p:pic>
      <p:pic>
        <p:nvPicPr>
          <p:cNvPr id="103" name="Obraz 19"/>
          <p:cNvPicPr/>
          <p:nvPr/>
        </p:nvPicPr>
        <p:blipFill>
          <a:blip r:embed="rId3"/>
          <a:stretch/>
        </p:blipFill>
        <p:spPr>
          <a:xfrm>
            <a:off x="131040" y="3049560"/>
            <a:ext cx="3844440" cy="2796480"/>
          </a:xfrm>
          <a:prstGeom prst="rect">
            <a:avLst/>
          </a:prstGeom>
          <a:ln>
            <a:noFill/>
          </a:ln>
        </p:spPr>
      </p:pic>
      <p:pic>
        <p:nvPicPr>
          <p:cNvPr id="104" name="Obraz 21"/>
          <p:cNvPicPr/>
          <p:nvPr/>
        </p:nvPicPr>
        <p:blipFill>
          <a:blip r:embed="rId3"/>
          <a:stretch/>
        </p:blipFill>
        <p:spPr>
          <a:xfrm>
            <a:off x="4095000" y="2005560"/>
            <a:ext cx="3736800" cy="27964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4227480" y="5101920"/>
            <a:ext cx="761976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strike="noStrike" spc="-1">
                <a:solidFill>
                  <a:srgbClr val="548235"/>
                </a:solidFill>
                <a:latin typeface="Times New Roman"/>
              </a:rPr>
              <a:t>Czy teraz już kochane dzieci wiecie, skąd motylki borą się na tym świecie..? </a:t>
            </a:r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Obraz 4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07" name="Obraz 6"/>
          <p:cNvPicPr/>
          <p:nvPr/>
        </p:nvPicPr>
        <p:blipFill>
          <a:blip r:embed="rId3" cstate="print"/>
          <a:stretch/>
        </p:blipFill>
        <p:spPr>
          <a:xfrm>
            <a:off x="132840" y="119160"/>
            <a:ext cx="2663280" cy="3829680"/>
          </a:xfrm>
          <a:prstGeom prst="rect">
            <a:avLst/>
          </a:prstGeom>
          <a:ln>
            <a:noFill/>
          </a:ln>
        </p:spPr>
      </p:pic>
      <p:pic>
        <p:nvPicPr>
          <p:cNvPr id="108" name="Obraz 8"/>
          <p:cNvPicPr/>
          <p:nvPr/>
        </p:nvPicPr>
        <p:blipFill>
          <a:blip r:embed="rId4" cstate="print"/>
          <a:stretch/>
        </p:blipFill>
        <p:spPr>
          <a:xfrm>
            <a:off x="2567880" y="1311840"/>
            <a:ext cx="2504160" cy="3591000"/>
          </a:xfrm>
          <a:prstGeom prst="rect">
            <a:avLst/>
          </a:prstGeom>
          <a:ln>
            <a:noFill/>
          </a:ln>
        </p:spPr>
      </p:pic>
      <p:pic>
        <p:nvPicPr>
          <p:cNvPr id="109" name="Obraz 10"/>
          <p:cNvPicPr/>
          <p:nvPr/>
        </p:nvPicPr>
        <p:blipFill>
          <a:blip r:embed="rId5" cstate="print"/>
          <a:stretch/>
        </p:blipFill>
        <p:spPr>
          <a:xfrm>
            <a:off x="4843800" y="2289240"/>
            <a:ext cx="2504160" cy="3591000"/>
          </a:xfrm>
          <a:prstGeom prst="rect">
            <a:avLst/>
          </a:prstGeom>
          <a:ln>
            <a:noFill/>
          </a:ln>
        </p:spPr>
      </p:pic>
      <p:pic>
        <p:nvPicPr>
          <p:cNvPr id="110" name="Obraz 12"/>
          <p:cNvPicPr/>
          <p:nvPr/>
        </p:nvPicPr>
        <p:blipFill>
          <a:blip r:embed="rId6" cstate="print"/>
          <a:stretch/>
        </p:blipFill>
        <p:spPr>
          <a:xfrm>
            <a:off x="6960600" y="718920"/>
            <a:ext cx="2663280" cy="3591000"/>
          </a:xfrm>
          <a:prstGeom prst="rect">
            <a:avLst/>
          </a:prstGeom>
          <a:ln>
            <a:noFill/>
          </a:ln>
        </p:spPr>
      </p:pic>
      <p:pic>
        <p:nvPicPr>
          <p:cNvPr id="111" name="Obraz 14"/>
          <p:cNvPicPr/>
          <p:nvPr/>
        </p:nvPicPr>
        <p:blipFill>
          <a:blip r:embed="rId7" cstate="print"/>
          <a:stretch/>
        </p:blipFill>
        <p:spPr>
          <a:xfrm>
            <a:off x="9395280" y="2778120"/>
            <a:ext cx="2673000" cy="375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196</Words>
  <Application>LibreOffice/6.3.0.4$Windows_x86 LibreOffice_project/057fc023c990d676a43019934386b85b21a9ee99</Application>
  <PresentationFormat>Niestandardowy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Kruszyna</dc:creator>
  <cp:lastModifiedBy>user</cp:lastModifiedBy>
  <cp:revision>7</cp:revision>
  <dcterms:created xsi:type="dcterms:W3CDTF">2020-05-03T14:07:22Z</dcterms:created>
  <dcterms:modified xsi:type="dcterms:W3CDTF">2020-05-07T19:59:03Z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